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 id="2147483684" r:id="rId2"/>
    <p:sldMasterId id="2147483696" r:id="rId3"/>
    <p:sldMasterId id="2147483708" r:id="rId4"/>
    <p:sldMasterId id="2147483720" r:id="rId5"/>
  </p:sldMasterIdLst>
  <p:sldIdLst>
    <p:sldId id="259" r:id="rId6"/>
    <p:sldId id="261" r:id="rId7"/>
    <p:sldId id="263" r:id="rId8"/>
    <p:sldId id="265" r:id="rId9"/>
    <p:sldId id="267"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87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58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050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7607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591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7940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2586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8922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02843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8502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11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64225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9290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3873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2093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7713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90820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68150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48206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0418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29187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10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8934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926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45196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07955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78210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38881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65762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7414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64555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90636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87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32699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69709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4498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66534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47499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79183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35133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93191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85277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4956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731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00829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37844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05399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32668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7843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31141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072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80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49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50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289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08459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9701768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2806443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4854732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83395634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حددت السفارة المصرية بعمان أن المشروع </a:t>
            </a:r>
            <a:r>
              <a:rPr lang="en-US" dirty="0" smtClean="0"/>
              <a:t> </a:t>
            </a:r>
            <a:r>
              <a:rPr lang="ar-SA" dirty="0" smtClean="0"/>
              <a:t> م 1 / 2 </a:t>
            </a:r>
            <a:r>
              <a:rPr lang="ar-EG" dirty="0" smtClean="0"/>
              <a:t>الإسرائيلي </a:t>
            </a:r>
            <a:r>
              <a:rPr lang="ar-EG" dirty="0" smtClean="0"/>
              <a:t>يرتكز على خطتين أساسيتين</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ar-EG" dirty="0" smtClean="0"/>
              <a:t>وحددت السفارة المصرية بعمان أن المشروع الإسرائيلي يرتكز على خطتين أساسيتين:</a:t>
            </a:r>
          </a:p>
          <a:p>
            <a:r>
              <a:rPr lang="ar-EG" dirty="0" smtClean="0"/>
              <a:t>الخطة الأولى : الهدف منها تحويل مياه نهر الأردن من مجراه الحالي إلى داخل إسرائيل حتى يتسنى لها زراعة مساحة شاسعة من منطقة النقب تصل إلى أربعة ملايين دونم ، وإقامة مشروعات صناعية على المعادن التى تحتفظ بها تلك المنطقة، وبالتالي زيادة عدد سكان إسرائيل إلى 4 مليون نسمة خلال عشرة أعوام. </a:t>
            </a:r>
          </a:p>
          <a:p>
            <a:r>
              <a:rPr lang="ar-EG" dirty="0" smtClean="0"/>
              <a:t>الخطة الثانية : تحويل مياه نهر الأردن لإفقار الأردن ثم السيطرة عليه(6). </a:t>
            </a:r>
          </a:p>
          <a:p>
            <a:r>
              <a:rPr lang="ar-EG" dirty="0" smtClean="0"/>
              <a:t>ولكي تنفذ إسرائيل الخطة الأولى كان عليها تنفيذ عدة مشروعات في حوض نهر الأردن</a:t>
            </a:r>
          </a:p>
          <a:p>
            <a:pPr algn="just" rtl="1"/>
            <a:endParaRPr lang="en-US" dirty="0"/>
          </a:p>
        </p:txBody>
      </p:sp>
    </p:spTree>
    <p:extLst>
      <p:ext uri="{BB962C8B-B14F-4D97-AF65-F5344CB8AC3E}">
        <p14:creationId xmlns:p14="http://schemas.microsoft.com/office/powerpoint/2010/main" val="1663648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النتائج التى تترتب على نجاح إسرائيل</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EG" dirty="0"/>
              <a:t>ورصدت السفارة المصرية بعمان النتائج التى تترتب على نجاح إسرائيل في تنفيذ هذه المشروعات المائية؛ إذ تتمكن إسرائيل من زيادة مساحة أراضيها المنزرعة من 444 ألف دونم إلى 4 مليون دونم خلال عشر سنوات، وكانت المساحة المزروعة في 1948م 222 ألف دونم، كما أضافت السفارة المصرية بأن المشروعات المائية لإسرائيل تشكل خطراً مباشراً على سوريا عسكرياً وسياسياً واقتصادياً ، فمن الناحية الاقتصادية إذا أنجز هذا المشروع سيؤثر على الحياة المدنية لكثير من السكان العرب فى القرى الواقعة فى المنطقة الحرام الذين يعتمدون على نهر الأردن فى زراعة أراضيهم ، أما من الناحية السياسية فسيسمح هذا المشروع لإسرائيل بالسيطرة على المنطقة الحرام الأمر الذى لا تسمح به اتفاقية الهدنة(*).</a:t>
            </a:r>
            <a:endParaRPr lang="en-US" dirty="0"/>
          </a:p>
        </p:txBody>
      </p:sp>
    </p:spTree>
    <p:extLst>
      <p:ext uri="{BB962C8B-B14F-4D97-AF65-F5344CB8AC3E}">
        <p14:creationId xmlns:p14="http://schemas.microsoft.com/office/powerpoint/2010/main" val="1562393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النتائج التى تترتب على نجاح إسرائيل</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EG" dirty="0"/>
              <a:t>ورصدت السفارة المصرية بعمان النتائج التى تترتب على نجاح إسرائيل في تنفيذ هذه المشروعات المائية؛ إذ تتمكن إسرائيل من زيادة مساحة أراضيها المنزرعة من 444 ألف دونم إلى 4 مليون دونم خلال عشر سنوات، وكانت المساحة المزروعة في 1948م 222 ألف دونم، كما أضافت السفارة المصرية بأن المشروعات المائية لإسرائيل تشكل خطراً مباشراً على سوريا عسكرياً وسياسياً واقتصادياً ، فمن الناحية الاقتصادية إذا أنجز هذا المشروع سيؤثر على الحياة المدنية لكثير من السكان العرب فى القرى الواقعة فى المنطقة الحرام الذين يعتمدون على نهر الأردن فى زراعة أراضيهم ، أما من الناحية السياسية فسيسمح هذا المشروع لإسرائيل بالسيطرة على المنطقة الحرام الأمر الذى لا تسمح به اتفاقية الهدنة(*).</a:t>
            </a:r>
            <a:endParaRPr lang="en-US" dirty="0"/>
          </a:p>
        </p:txBody>
      </p:sp>
    </p:spTree>
    <p:extLst>
      <p:ext uri="{BB962C8B-B14F-4D97-AF65-F5344CB8AC3E}">
        <p14:creationId xmlns:p14="http://schemas.microsoft.com/office/powerpoint/2010/main" val="1085908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من الناحية العسكرية </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EG" dirty="0"/>
              <a:t>أما من الناحية العسكرية فإن هذا المشروع سيسمح لإسرائيل بأن تتحكم في بعض الأراضي بعد تحويلها من منطقة منزوعة السلاح إلى منطقة تحت سيطرتها، ولهذا احتجت الحكومة السورية على المشروع الإسرائيلي، وقد بُنى هذا الاحتجاج على أساس أن هذا المشروع سيؤثر على النواحي السياسية والعسكرية والاقتصادية فى هذه المنطقة التى تعتبر منطقة غير عسكرية، كما نصت على ذلك اتفاقية رودس </a:t>
            </a:r>
            <a:r>
              <a:rPr lang="ar-EG" dirty="0" smtClean="0"/>
              <a:t>1949م</a:t>
            </a:r>
            <a:r>
              <a:rPr lang="ar-SA" dirty="0" smtClean="0"/>
              <a:t> </a:t>
            </a:r>
            <a:r>
              <a:rPr lang="ar-EG" dirty="0" smtClean="0"/>
              <a:t> </a:t>
            </a:r>
            <a:r>
              <a:rPr lang="ar-EG" dirty="0"/>
              <a:t>وقد أيد الجنرال بينكه رئيس هيئة مراقبي الأمم المتحدة وجهة النظر السورية، وذلك عندما قام بزيارة المنطقة المجردة أو المنزوعة السلاح في سبتمبر1953م، ودرس المشروع الإسرائيلي وطلب من إسرائيل إيقاف جميع العمليات، إلا أنها لم تسمع له، وأخذت تسير بخطوات متقدمة فى تنفيذ </a:t>
            </a:r>
            <a:r>
              <a:rPr lang="ar-EG" dirty="0" smtClean="0"/>
              <a:t>مشروعها</a:t>
            </a:r>
            <a:r>
              <a:rPr lang="ar-SA" dirty="0" smtClean="0"/>
              <a:t> . </a:t>
            </a:r>
            <a:endParaRPr lang="en-US" dirty="0"/>
          </a:p>
        </p:txBody>
      </p:sp>
    </p:spTree>
    <p:extLst>
      <p:ext uri="{BB962C8B-B14F-4D97-AF65-F5344CB8AC3E}">
        <p14:creationId xmlns:p14="http://schemas.microsoft.com/office/powerpoint/2010/main" val="2778013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وأخذت البعثات الدبلوماسية المصرية بالخارج تتابع عن كثب محاولة  إسرائيل</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EG" dirty="0"/>
              <a:t>وأخذت البعثات الدبلوماسية المصرية بالخارج تتابع عن كثب محاولة  إسرائيل الشروع في تنفيذ مشروع تغيير مجرى نهر الأردن؛ فأيدت الخارجية المصرية وجهة نظر عز الدين عبد العزيز السكرتير الثالث بالسفارة المصرية بعمان بضرورة مخاطبة وزير مصر المفوض في برن لمعرفة المزيد من التفصيل عن اتفاق شركة براون بوفرى السويسرية - المتخصصة في صناعة الآلات الكهربائية- مع إسرائيل ، لتنفيذ عدد من مشروعات الري في إسرائيل، فقد تلقى وزير مصر المفوض فى برن بسويسرا تعليمات من وكيل وزارة الخارجية المصرية بموافاة وزارة الخارجية بعدة نسخ من كراسة المشروعات التى وضعتها هذه الشركة السويسرية لإسرائيل </a:t>
            </a:r>
            <a:r>
              <a:rPr lang="ar-SA" dirty="0"/>
              <a:t> </a:t>
            </a:r>
            <a:r>
              <a:rPr lang="ar-SA" dirty="0" smtClean="0"/>
              <a:t>. </a:t>
            </a:r>
            <a:endParaRPr lang="en-US" dirty="0"/>
          </a:p>
        </p:txBody>
      </p:sp>
    </p:spTree>
    <p:extLst>
      <p:ext uri="{BB962C8B-B14F-4D97-AF65-F5344CB8AC3E}">
        <p14:creationId xmlns:p14="http://schemas.microsoft.com/office/powerpoint/2010/main" val="3294570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566</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5</vt:i4>
      </vt:variant>
      <vt:variant>
        <vt:lpstr>Slide Titles</vt:lpstr>
      </vt:variant>
      <vt:variant>
        <vt:i4>5</vt:i4>
      </vt:variant>
    </vt:vector>
  </HeadingPairs>
  <TitlesOfParts>
    <vt:vector size="10" baseType="lpstr">
      <vt:lpstr>Office Theme</vt:lpstr>
      <vt:lpstr>2_Office Theme</vt:lpstr>
      <vt:lpstr>3_Office Theme</vt:lpstr>
      <vt:lpstr>4_Office Theme</vt:lpstr>
      <vt:lpstr>5_Office Theme</vt:lpstr>
      <vt:lpstr>حددت السفارة المصرية بعمان أن المشروع   م 1 / 2 الإسرائيلي يرتكز على خطتين أساسيتين </vt:lpstr>
      <vt:lpstr>النتائج التى تترتب على نجاح إسرائيل</vt:lpstr>
      <vt:lpstr>النتائج التى تترتب على نجاح إسرائيل</vt:lpstr>
      <vt:lpstr>من الناحية العسكرية </vt:lpstr>
      <vt:lpstr>وأخذت البعثات الدبلوماسية المصرية بالخارج تتابع عن كثب محاولة  إسرائيل</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khalednaghia</dc:creator>
  <cp:lastModifiedBy>khalednaghia</cp:lastModifiedBy>
  <cp:revision>3</cp:revision>
  <dcterms:created xsi:type="dcterms:W3CDTF">2020-03-21T20:21:39Z</dcterms:created>
  <dcterms:modified xsi:type="dcterms:W3CDTF">2020-03-21T23:17:01Z</dcterms:modified>
</cp:coreProperties>
</file>